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297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273" r:id="rId21"/>
    <p:sldId id="265" r:id="rId22"/>
    <p:sldId id="304" r:id="rId23"/>
    <p:sldId id="288" r:id="rId24"/>
    <p:sldId id="289" r:id="rId25"/>
    <p:sldId id="298" r:id="rId26"/>
    <p:sldId id="290" r:id="rId27"/>
    <p:sldId id="267" r:id="rId28"/>
    <p:sldId id="268" r:id="rId29"/>
    <p:sldId id="283" r:id="rId30"/>
    <p:sldId id="286" r:id="rId31"/>
    <p:sldId id="305" r:id="rId32"/>
    <p:sldId id="291" r:id="rId33"/>
    <p:sldId id="292" r:id="rId34"/>
    <p:sldId id="293" r:id="rId35"/>
    <p:sldId id="294" r:id="rId36"/>
    <p:sldId id="299" r:id="rId37"/>
    <p:sldId id="306" r:id="rId38"/>
    <p:sldId id="295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DOC2VEC</a:t>
            </a:r>
          </a:p>
          <a:p>
            <a:r>
              <a:rPr lang="fr-FR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550-A4E0-8848-8B7F-63892DDD5C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// </a:t>
            </a:r>
            <a:r>
              <a:rPr lang="fr-FR"/>
              <a:t>or sequential?</a:t>
            </a:r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SIMPLIFICATION : </a:t>
            </a:r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(64% F1-score)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SOLUTION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factorization</a:t>
            </a:r>
            <a:r>
              <a:rPr lang="fr-FR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1179</TotalTime>
  <Words>508</Words>
  <Application>Microsoft Macintosh PowerPoint</Application>
  <PresentationFormat>Widescreen</PresentationFormat>
  <Paragraphs>110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DOCUMENT SIMILARITY</vt:lpstr>
      <vt:lpstr>GLObal MODELING PIPELINE</vt:lpstr>
      <vt:lpstr>TEXT PREPROCESSING</vt:lpstr>
      <vt:lpstr>Misspelling correction</vt:lpstr>
      <vt:lpstr>NAMED ENTITY recognition</vt:lpstr>
      <vt:lpstr>Text cleansing / normalization</vt:lpstr>
      <vt:lpstr>CLASSICAL TECHNIQUES</vt:lpstr>
      <vt:lpstr>Modeling elaboration</vt:lpstr>
      <vt:lpstr>Text vectorization</vt:lpstr>
      <vt:lpstr>FEATURE EXTRACTION</vt:lpstr>
      <vt:lpstr>hyper-parameters SEARCH</vt:lpstr>
      <vt:lpstr>Performance result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Modeling comparison</vt:lpstr>
      <vt:lpstr>Model accuracy</vt:lpstr>
      <vt:lpstr>Model interpretability</vt:lpstr>
      <vt:lpstr>TOOLING</vt:lpstr>
      <vt:lpstr>substainability</vt:lpstr>
      <vt:lpstr>Winning/BEST practice</vt:lpstr>
      <vt:lpstr>SIMPLIFICATION : 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254</cp:revision>
  <dcterms:created xsi:type="dcterms:W3CDTF">2018-10-03T16:35:13Z</dcterms:created>
  <dcterms:modified xsi:type="dcterms:W3CDTF">2018-10-06T17:05:53Z</dcterms:modified>
</cp:coreProperties>
</file>